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9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13"/>
          <p:cNvSpPr/>
          <p:nvPr/>
        </p:nvSpPr>
        <p:spPr>
          <a:xfrm>
            <a:off x="952560" y="1864080"/>
            <a:ext cx="6720480" cy="295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additionner 8, 9, 18, 19, 28, 29, 38, 39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soustraire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8, 9, 18, 19, 28, 29, 38, 39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0" name="ZoneTexte 19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168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22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168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0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24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Accolade fermante 8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6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9" name="PlaceHolder 22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26"/>
          <p:cNvSpPr/>
          <p:nvPr/>
        </p:nvSpPr>
        <p:spPr>
          <a:xfrm>
            <a:off x="1040760" y="29253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+ 20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Accolade fermante 9"/>
          <p:cNvSpPr/>
          <p:nvPr/>
        </p:nvSpPr>
        <p:spPr>
          <a:xfrm rot="16200000">
            <a:off x="1790280" y="20106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2" name="ZoneTexte 28"/>
          <p:cNvSpPr/>
          <p:nvPr/>
        </p:nvSpPr>
        <p:spPr>
          <a:xfrm>
            <a:off x="79920" y="1785600"/>
            <a:ext cx="4338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168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187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ZoneTexte 29"/>
          <p:cNvSpPr/>
          <p:nvPr/>
        </p:nvSpPr>
        <p:spPr>
          <a:xfrm>
            <a:off x="4860000" y="1785960"/>
            <a:ext cx="4268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168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19 =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149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9" name="ZoneTexte 60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152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61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152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49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ZoneTexte 32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Accolade fermante 11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35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8" name="PlaceHolder 27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33"/>
          <p:cNvSpPr/>
          <p:nvPr/>
        </p:nvSpPr>
        <p:spPr>
          <a:xfrm>
            <a:off x="1040760" y="29253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+ 30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Accolade fermante 12"/>
          <p:cNvSpPr/>
          <p:nvPr/>
        </p:nvSpPr>
        <p:spPr>
          <a:xfrm rot="16200000">
            <a:off x="1790280" y="20106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1" name="ZoneTexte 34"/>
          <p:cNvSpPr/>
          <p:nvPr/>
        </p:nvSpPr>
        <p:spPr>
          <a:xfrm>
            <a:off x="79920" y="1785600"/>
            <a:ext cx="4338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152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181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ZoneTexte 35"/>
          <p:cNvSpPr/>
          <p:nvPr/>
        </p:nvSpPr>
        <p:spPr>
          <a:xfrm>
            <a:off x="4860000" y="1785960"/>
            <a:ext cx="4268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152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29 =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123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8" name="ZoneTexte 37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971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28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ZoneTexte 38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971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28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30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39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Accolade fermante 13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54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7" name="PlaceHolder 32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ZoneTexte 41"/>
          <p:cNvSpPr/>
          <p:nvPr/>
        </p:nvSpPr>
        <p:spPr>
          <a:xfrm>
            <a:off x="79920" y="1785600"/>
            <a:ext cx="4338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971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28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999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ZoneTexte 42"/>
          <p:cNvSpPr/>
          <p:nvPr/>
        </p:nvSpPr>
        <p:spPr>
          <a:xfrm>
            <a:off x="4860000" y="1785960"/>
            <a:ext cx="4268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971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28 =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943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5" name="ZoneTexte 40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1 051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43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1 051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35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44"/>
          <p:cNvSpPr/>
          <p:nvPr/>
        </p:nvSpPr>
        <p:spPr>
          <a:xfrm>
            <a:off x="6048720" y="284580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Accolade fermante 2"/>
          <p:cNvSpPr/>
          <p:nvPr/>
        </p:nvSpPr>
        <p:spPr>
          <a:xfrm rot="16200000">
            <a:off x="6798240" y="193104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1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4" name="PlaceHolder 37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ZoneTexte 45"/>
          <p:cNvSpPr/>
          <p:nvPr/>
        </p:nvSpPr>
        <p:spPr>
          <a:xfrm>
            <a:off x="79920" y="1785600"/>
            <a:ext cx="43387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1 051 +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1 080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ZoneTexte 46"/>
          <p:cNvSpPr/>
          <p:nvPr/>
        </p:nvSpPr>
        <p:spPr>
          <a:xfrm>
            <a:off x="4754520" y="1812240"/>
            <a:ext cx="44269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1 051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– 29 =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1 022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ZoneTexte 47"/>
          <p:cNvSpPr/>
          <p:nvPr/>
        </p:nvSpPr>
        <p:spPr>
          <a:xfrm>
            <a:off x="1212840" y="279288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+ 30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Accolade fermante 1"/>
          <p:cNvSpPr/>
          <p:nvPr/>
        </p:nvSpPr>
        <p:spPr>
          <a:xfrm rot="16200000">
            <a:off x="1962360" y="187812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4" name="ZoneTexte 48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3 455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38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ZoneTexte 49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3 455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38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PlaceHolder 40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ZoneTexte 50"/>
          <p:cNvSpPr/>
          <p:nvPr/>
        </p:nvSpPr>
        <p:spPr>
          <a:xfrm>
            <a:off x="6048720" y="284580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Accolade fermante 14"/>
          <p:cNvSpPr/>
          <p:nvPr/>
        </p:nvSpPr>
        <p:spPr>
          <a:xfrm rot="16200000">
            <a:off x="6798240" y="193104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9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3" name="PlaceHolder 42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ZoneTexte 51"/>
          <p:cNvSpPr/>
          <p:nvPr/>
        </p:nvSpPr>
        <p:spPr>
          <a:xfrm>
            <a:off x="79920" y="1785600"/>
            <a:ext cx="43387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3 455 +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38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3 493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ZoneTexte 52"/>
          <p:cNvSpPr/>
          <p:nvPr/>
        </p:nvSpPr>
        <p:spPr>
          <a:xfrm>
            <a:off x="4754520" y="1812240"/>
            <a:ext cx="44269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3 455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– 38 =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3 417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Texte 53"/>
          <p:cNvSpPr/>
          <p:nvPr/>
        </p:nvSpPr>
        <p:spPr>
          <a:xfrm>
            <a:off x="1212840" y="279288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+ 40 –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Accolade fermante 15"/>
          <p:cNvSpPr/>
          <p:nvPr/>
        </p:nvSpPr>
        <p:spPr>
          <a:xfrm rot="16200000">
            <a:off x="1962360" y="187812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ZoneTexte 1"/>
          <p:cNvSpPr/>
          <p:nvPr/>
        </p:nvSpPr>
        <p:spPr>
          <a:xfrm>
            <a:off x="4860000" y="1785600"/>
            <a:ext cx="35290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6"/>
          <p:cNvSpPr/>
          <p:nvPr/>
        </p:nvSpPr>
        <p:spPr>
          <a:xfrm>
            <a:off x="720000" y="38160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ZoneTexte 23"/>
          <p:cNvSpPr/>
          <p:nvPr/>
        </p:nvSpPr>
        <p:spPr>
          <a:xfrm>
            <a:off x="720000" y="1785600"/>
            <a:ext cx="35290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+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8215560" y="6490080"/>
            <a:ext cx="9273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3" name="ZoneTexte 54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5 608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55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5 648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PlaceHolder 45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/>
          </p:nvPr>
        </p:nvSpPr>
        <p:spPr>
          <a:xfrm>
            <a:off x="8281800" y="6490080"/>
            <a:ext cx="86112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ZoneTexte 56"/>
          <p:cNvSpPr/>
          <p:nvPr/>
        </p:nvSpPr>
        <p:spPr>
          <a:xfrm>
            <a:off x="6048720" y="284580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Accolade fermante 16"/>
          <p:cNvSpPr/>
          <p:nvPr/>
        </p:nvSpPr>
        <p:spPr>
          <a:xfrm rot="16200000">
            <a:off x="6798240" y="193104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9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2" name="PlaceHolder 47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ZoneTexte 57"/>
          <p:cNvSpPr/>
          <p:nvPr/>
        </p:nvSpPr>
        <p:spPr>
          <a:xfrm>
            <a:off x="79920" y="1785600"/>
            <a:ext cx="43387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5 608 +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5 647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58"/>
          <p:cNvSpPr/>
          <p:nvPr/>
        </p:nvSpPr>
        <p:spPr>
          <a:xfrm>
            <a:off x="4754520" y="1812240"/>
            <a:ext cx="442692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5 648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– 39 =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ff0000"/>
                </a:solidFill>
                <a:latin typeface="Calibri"/>
                <a:ea typeface="Calibri"/>
              </a:rPr>
              <a:t>5 609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ZoneTexte 59"/>
          <p:cNvSpPr/>
          <p:nvPr/>
        </p:nvSpPr>
        <p:spPr>
          <a:xfrm>
            <a:off x="1212840" y="279288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+ 40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Accolade fermante 17"/>
          <p:cNvSpPr/>
          <p:nvPr/>
        </p:nvSpPr>
        <p:spPr>
          <a:xfrm rot="16200000">
            <a:off x="1962360" y="187812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9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Accolade fermante 10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2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5" name="ZoneTexte 2"/>
          <p:cNvSpPr/>
          <p:nvPr/>
        </p:nvSpPr>
        <p:spPr>
          <a:xfrm>
            <a:off x="4860000" y="1785600"/>
            <a:ext cx="40248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55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5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25"/>
          <p:cNvSpPr/>
          <p:nvPr/>
        </p:nvSpPr>
        <p:spPr>
          <a:xfrm>
            <a:off x="134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+ 10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Accolade fermante 19"/>
          <p:cNvSpPr/>
          <p:nvPr/>
        </p:nvSpPr>
        <p:spPr>
          <a:xfrm rot="16200000">
            <a:off x="209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9" name="ZoneTexte 27"/>
          <p:cNvSpPr/>
          <p:nvPr/>
        </p:nvSpPr>
        <p:spPr>
          <a:xfrm>
            <a:off x="540000" y="1785600"/>
            <a:ext cx="4024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+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73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ZoneTexte 36"/>
          <p:cNvSpPr/>
          <p:nvPr/>
        </p:nvSpPr>
        <p:spPr>
          <a:xfrm>
            <a:off x="79920" y="1785240"/>
            <a:ext cx="34984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97 +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7"/>
          <p:cNvSpPr/>
          <p:nvPr/>
        </p:nvSpPr>
        <p:spPr>
          <a:xfrm>
            <a:off x="4860000" y="1785600"/>
            <a:ext cx="35290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17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6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Accolade fermante 3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1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4" name="ZoneTexte 8"/>
          <p:cNvSpPr/>
          <p:nvPr/>
        </p:nvSpPr>
        <p:spPr>
          <a:xfrm>
            <a:off x="4860000" y="1785600"/>
            <a:ext cx="40248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8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89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4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10"/>
          <p:cNvSpPr/>
          <p:nvPr/>
        </p:nvSpPr>
        <p:spPr>
          <a:xfrm>
            <a:off x="134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+ 10 –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Accolade fermante 4"/>
          <p:cNvSpPr/>
          <p:nvPr/>
        </p:nvSpPr>
        <p:spPr>
          <a:xfrm rot="16200000">
            <a:off x="209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8" name="ZoneTexte 11"/>
          <p:cNvSpPr/>
          <p:nvPr/>
        </p:nvSpPr>
        <p:spPr>
          <a:xfrm>
            <a:off x="540000" y="1785600"/>
            <a:ext cx="4024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97 +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8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105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ZoneTexte 3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135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4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9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ZoneTexte 5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Accolade fermante 5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8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3" name="PlaceHolder 11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14"/>
          <p:cNvSpPr/>
          <p:nvPr/>
        </p:nvSpPr>
        <p:spPr>
          <a:xfrm>
            <a:off x="1014120" y="287244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+ 20 –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Accolade fermante 6"/>
          <p:cNvSpPr/>
          <p:nvPr/>
        </p:nvSpPr>
        <p:spPr>
          <a:xfrm rot="16200000">
            <a:off x="1763640" y="195768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86" name="ZoneTexte 12"/>
          <p:cNvSpPr/>
          <p:nvPr/>
        </p:nvSpPr>
        <p:spPr>
          <a:xfrm>
            <a:off x="79920" y="1785600"/>
            <a:ext cx="4338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135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154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5"/>
          <p:cNvSpPr/>
          <p:nvPr/>
        </p:nvSpPr>
        <p:spPr>
          <a:xfrm>
            <a:off x="4860000" y="1785960"/>
            <a:ext cx="4268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135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19 =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116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ZoneTexte 16"/>
          <p:cNvSpPr/>
          <p:nvPr/>
        </p:nvSpPr>
        <p:spPr>
          <a:xfrm>
            <a:off x="79920" y="1785240"/>
            <a:ext cx="349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341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17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341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14"/>
          <p:cNvSpPr/>
          <p:nvPr/>
        </p:nvSpPr>
        <p:spPr>
          <a:xfrm>
            <a:off x="4637880" y="383040"/>
            <a:ext cx="365256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4/10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18"/>
          <p:cNvSpPr/>
          <p:nvPr/>
        </p:nvSpPr>
        <p:spPr>
          <a:xfrm>
            <a:off x="5664960" y="2885760"/>
            <a:ext cx="23119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Accolade fermante 7"/>
          <p:cNvSpPr/>
          <p:nvPr/>
        </p:nvSpPr>
        <p:spPr>
          <a:xfrm rot="16200000">
            <a:off x="6414480" y="19710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9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2" name="PlaceHolder 16"/>
          <p:cNvSpPr/>
          <p:nvPr/>
        </p:nvSpPr>
        <p:spPr>
          <a:xfrm>
            <a:off x="540000" y="381600"/>
            <a:ext cx="331020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ZoneTexte 20"/>
          <p:cNvSpPr/>
          <p:nvPr/>
        </p:nvSpPr>
        <p:spPr>
          <a:xfrm>
            <a:off x="79920" y="1785600"/>
            <a:ext cx="433872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341 +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18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359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21"/>
          <p:cNvSpPr/>
          <p:nvPr/>
        </p:nvSpPr>
        <p:spPr>
          <a:xfrm>
            <a:off x="4860000" y="1785960"/>
            <a:ext cx="426816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341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18 =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323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105</TotalTime>
  <Application>LibreOffice/7.4.3.2$Windows_X86_64 LibreOffice_project/1048a8393ae2eeec98dff31b5c133c5f1d08b890</Application>
  <AppVersion>15.0000</AppVersion>
  <Words>247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2025-10-25T11:33:27Z</dcterms:modified>
  <cp:revision>51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